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photoAlbum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914" y="7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43062B-250F-405D-98E5-62CA3173BCC3}" type="datetimeFigureOut">
              <a:rPr lang="pl-PL" smtClean="0"/>
              <a:t>2024-10-30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F4145-82A0-4A5E-AF04-38F8C0DBED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6153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F4145-82A0-4A5E-AF04-38F8C0DBED04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6632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2CD14F-9456-454D-3989-8D2D564BE4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4FC779A-2284-A428-3A15-52C84D4F31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03F283B-CD81-424E-FFB6-653DB61CC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E3499-94F3-48B8-AA75-0FD357CAEF54}" type="datetimeFigureOut">
              <a:rPr lang="pl-PL" smtClean="0"/>
              <a:t>2024-10-30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7FF7643-2C15-84D2-B39D-9A1C4C9BE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CC86C17-448A-9FD2-7458-DDC27BD8B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0D5C7-9E35-49D8-9A44-562C6ACEBB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5164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9E3D8D-A35E-AA30-0C9F-3074A2422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DCD9BB0-2370-CCB1-573D-DFC1D8A5E8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C077F79-9C53-CA82-E304-E24F9422B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E3499-94F3-48B8-AA75-0FD357CAEF54}" type="datetimeFigureOut">
              <a:rPr lang="pl-PL" smtClean="0"/>
              <a:t>2024-10-30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BF92090-3999-AC35-E0A9-AE9AE875F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9016F4A-7D5B-CFF2-B3DC-3ED242C44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0D5C7-9E35-49D8-9A44-562C6ACEBB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5416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D8E0D6A-6CFD-7314-A50A-992061373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D9A3DA5-6013-D790-E6E5-DFD1704E1D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C1BAF57-D127-04F6-91FE-75EE4E126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E3499-94F3-48B8-AA75-0FD357CAEF54}" type="datetimeFigureOut">
              <a:rPr lang="pl-PL" smtClean="0"/>
              <a:t>2024-10-30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C5D76FF-408D-9AB5-865B-310A22BCE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C55EC32-AF9E-C784-D150-E71473495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0D5C7-9E35-49D8-9A44-562C6ACEBB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4385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533741-62EA-C2A9-E743-3EEF418D2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53E5EF7-E1AE-77DB-7879-F1E260171B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4D98552-1D8E-7BF0-6D6A-A4DEF3946B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026812E-00EA-7F62-79B0-0564D572F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E3499-94F3-48B8-AA75-0FD357CAEF54}" type="datetimeFigureOut">
              <a:rPr lang="pl-PL" smtClean="0"/>
              <a:t>2024-10-30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71CE85F-B9AB-FE6A-FC9B-3AB428D17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8AFF5A1-3911-A560-D037-C43C600E0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0D5C7-9E35-49D8-9A44-562C6ACEBB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4253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2D5CED8-47F0-1306-FA5F-0CABEC971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B21454D-7D66-90B7-EA13-E43AEB294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3B141EF-728F-03ED-F10C-CA57D9AFD2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AAAB68B-A9B4-64D3-2AD5-FD6CAFD114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84231F1D-9B38-14E5-3C0F-C85E9BD4F2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5C960051-6771-5D30-D495-85A55D8C3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E3499-94F3-48B8-AA75-0FD357CAEF54}" type="datetimeFigureOut">
              <a:rPr lang="pl-PL" smtClean="0"/>
              <a:t>2024-10-30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E5227DAD-8E4A-1AE4-7A82-A18741CD3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EB7AB35-7790-275E-1844-4335AAF37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0D5C7-9E35-49D8-9A44-562C6ACEBB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9052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A467E6-59C5-3DF7-D760-4E9672637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F45595E6-FE51-2AA2-1865-2DB250DE3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E3499-94F3-48B8-AA75-0FD357CAEF54}" type="datetimeFigureOut">
              <a:rPr lang="pl-PL" smtClean="0"/>
              <a:t>2024-10-30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BFF13D0-234D-2A8C-9E2F-6C7C7C9CA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29494C3-3CC2-91F7-D241-1D8E8658D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0D5C7-9E35-49D8-9A44-562C6ACEBB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522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836CEC22-8E22-1B72-8BB5-C61753D97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E3499-94F3-48B8-AA75-0FD357CAEF54}" type="datetimeFigureOut">
              <a:rPr lang="pl-PL" smtClean="0"/>
              <a:t>2024-10-30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DC9F45F2-0672-2F42-6DBE-E999519F7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022001E-B332-9C28-E884-A148EB65A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0D5C7-9E35-49D8-9A44-562C6ACEBB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478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DE44AF-0B23-91EA-57EF-16B29B54D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8A9F34B-CB8F-DEC2-0402-18C963A79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CBA921E-D394-FFB0-2B1F-0637AFF90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1808D0E-9E7B-671B-32D2-42EC18C68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E3499-94F3-48B8-AA75-0FD357CAEF54}" type="datetimeFigureOut">
              <a:rPr lang="pl-PL" smtClean="0"/>
              <a:t>2024-10-30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258C371-5B43-9F13-8C87-7F0300D04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1A10F29-E378-FD79-22D1-AD8696E7E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0D5C7-9E35-49D8-9A44-562C6ACEBB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1646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7E2E128-82E9-B26F-7014-684354DF0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7230343-77F1-F965-36EA-FE64BFABFF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A1BC1AA-D28C-8E57-8065-F601EAC98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81F5385-4F87-7BE3-CBCA-720A85F37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E3499-94F3-48B8-AA75-0FD357CAEF54}" type="datetimeFigureOut">
              <a:rPr lang="pl-PL" smtClean="0"/>
              <a:t>2024-10-30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232BA37-B8F6-6609-CC19-58BA72E01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599DB37-A76A-2273-4685-FC3DD3890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0D5C7-9E35-49D8-9A44-562C6ACEBB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8045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395A176-BBF3-A333-E59A-3DECADD6A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1B536D7-05B7-A9C5-C99D-44C9552BCD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A2AFFD9-8302-F56A-4D6B-29EF98619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E3499-94F3-48B8-AA75-0FD357CAEF54}" type="datetimeFigureOut">
              <a:rPr lang="pl-PL" smtClean="0"/>
              <a:t>2024-10-30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23B5664-1086-9214-C8FC-8ACBC233D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07ADD39-D2DB-0A61-75DC-05CDCAD09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0D5C7-9E35-49D8-9A44-562C6ACEBB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2243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8F970ACA-1542-BBB7-F942-D2D63B1552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EAF1880-4657-9102-0FBB-CB01409F05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53B3DC1-6E71-DBC9-FEA9-B87865149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E3499-94F3-48B8-AA75-0FD357CAEF54}" type="datetimeFigureOut">
              <a:rPr lang="pl-PL" smtClean="0"/>
              <a:t>2024-10-30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D216C88-A433-8D61-AB42-03505B7F7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417FE05-0574-F283-DE4D-DAF98AE34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0D5C7-9E35-49D8-9A44-562C6ACEBB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6207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362CED5F-C495-A67D-DABE-F76AEF0A6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8A786D1-CB5E-F23B-09BF-D09FA96442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CEC033D-089A-0604-67EA-2A5E03AADD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6E3499-94F3-48B8-AA75-0FD357CAEF54}" type="datetimeFigureOut">
              <a:rPr lang="pl-PL" smtClean="0"/>
              <a:t>2024-10-30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A3C4384-62C9-78A7-47C6-A682B8DB1A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D11831B-65CD-E04C-48FE-BFFA0D0039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00D5C7-9E35-49D8-9A44-562C6ACEBB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46609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5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raz 2" descr="IMG_0021 Copy Copy">
            <a:extLst>
              <a:ext uri="{FF2B5EF4-FFF2-40B4-BE49-F238E27FC236}">
                <a16:creationId xmlns:a16="http://schemas.microsoft.com/office/drawing/2014/main" id="{8345B2D8-FA0A-A293-1022-CB873BAEEA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867" y="643467"/>
            <a:ext cx="5571066" cy="5571066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28AD1AA9-AB84-5D91-45DE-6CB5BE0A357E}"/>
              </a:ext>
            </a:extLst>
          </p:cNvPr>
          <p:cNvSpPr txBox="1"/>
          <p:nvPr/>
        </p:nvSpPr>
        <p:spPr>
          <a:xfrm rot="16200000">
            <a:off x="324499" y="2979059"/>
            <a:ext cx="1956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>
                <a:solidFill>
                  <a:schemeClr val="bg2">
                    <a:lumMod val="75000"/>
                    <a:lumOff val="25000"/>
                  </a:schemeClr>
                </a:solidFill>
              </a:rPr>
              <a:t>Info</a:t>
            </a:r>
            <a:r>
              <a:rPr lang="pl-PL" dirty="0" err="1">
                <a:solidFill>
                  <a:srgbClr val="FF0000"/>
                </a:solidFill>
              </a:rPr>
              <a:t>meat</a:t>
            </a:r>
            <a:r>
              <a:rPr lang="pl-PL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pl-PL" dirty="0">
                <a:solidFill>
                  <a:schemeClr val="bg1"/>
                </a:solidFill>
              </a:rPr>
              <a:t>polityka jakości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A6B5A72-36E1-71C0-316E-E7DAE4AE8693}"/>
              </a:ext>
            </a:extLst>
          </p:cNvPr>
          <p:cNvSpPr txBox="1"/>
          <p:nvPr/>
        </p:nvSpPr>
        <p:spPr>
          <a:xfrm>
            <a:off x="4474019" y="2154725"/>
            <a:ext cx="15167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I</a:t>
            </a:r>
            <a:r>
              <a:rPr lang="pl-PL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nnowacyjność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4C9AE47A-F286-DDBB-B508-AA6D593E11D6}"/>
              </a:ext>
            </a:extLst>
          </p:cNvPr>
          <p:cNvSpPr txBox="1"/>
          <p:nvPr/>
        </p:nvSpPr>
        <p:spPr>
          <a:xfrm>
            <a:off x="4474019" y="2523887"/>
            <a:ext cx="15359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N</a:t>
            </a:r>
            <a:r>
              <a:rPr lang="pl-PL" sz="1600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iezawodność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E6AEC90-6658-3F76-CE38-B47A43C7A9FF}"/>
              </a:ext>
            </a:extLst>
          </p:cNvPr>
          <p:cNvSpPr txBox="1"/>
          <p:nvPr/>
        </p:nvSpPr>
        <p:spPr>
          <a:xfrm>
            <a:off x="4636788" y="2888348"/>
            <a:ext cx="1197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>
                <a:solidFill>
                  <a:schemeClr val="accent1">
                    <a:lumMod val="75000"/>
                  </a:schemeClr>
                </a:solidFill>
              </a:rPr>
              <a:t>F</a:t>
            </a:r>
            <a:r>
              <a:rPr lang="pl-PL" sz="1600" dirty="0">
                <a:solidFill>
                  <a:schemeClr val="accent1">
                    <a:lumMod val="75000"/>
                  </a:schemeClr>
                </a:solidFill>
              </a:rPr>
              <a:t>achowość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9890AB84-B9ED-EDD9-BF5F-03728FF18496}"/>
              </a:ext>
            </a:extLst>
          </p:cNvPr>
          <p:cNvSpPr txBox="1"/>
          <p:nvPr/>
        </p:nvSpPr>
        <p:spPr>
          <a:xfrm>
            <a:off x="4477873" y="3360292"/>
            <a:ext cx="16514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M</a:t>
            </a:r>
            <a:r>
              <a:rPr lang="pl-PL" sz="1600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erytoryczność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BCD7FB75-B85D-9692-3D64-C50ED2FCF94F}"/>
              </a:ext>
            </a:extLst>
          </p:cNvPr>
          <p:cNvSpPr txBox="1"/>
          <p:nvPr/>
        </p:nvSpPr>
        <p:spPr>
          <a:xfrm>
            <a:off x="4899168" y="3703662"/>
            <a:ext cx="666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E</a:t>
            </a:r>
            <a:r>
              <a:rPr lang="pl-PL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tyka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8E426014-8B72-16EB-6A6A-3B23C4B8C3D4}"/>
              </a:ext>
            </a:extLst>
          </p:cNvPr>
          <p:cNvSpPr txBox="1"/>
          <p:nvPr/>
        </p:nvSpPr>
        <p:spPr>
          <a:xfrm>
            <a:off x="4749582" y="4169108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A</a:t>
            </a:r>
            <a:r>
              <a:rPr lang="pl-PL" sz="1600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daptacja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CBE983DF-F6CB-576A-4DBB-C397D8DC3BAD}"/>
              </a:ext>
            </a:extLst>
          </p:cNvPr>
          <p:cNvSpPr txBox="1"/>
          <p:nvPr/>
        </p:nvSpPr>
        <p:spPr>
          <a:xfrm>
            <a:off x="4363604" y="3119504"/>
            <a:ext cx="1833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>
                <a:solidFill>
                  <a:schemeClr val="accent1">
                    <a:lumMod val="75000"/>
                  </a:schemeClr>
                </a:solidFill>
              </a:rPr>
              <a:t>O</a:t>
            </a:r>
            <a:r>
              <a:rPr lang="pl-PL" sz="1600" dirty="0">
                <a:solidFill>
                  <a:schemeClr val="accent1">
                    <a:lumMod val="75000"/>
                  </a:schemeClr>
                </a:solidFill>
              </a:rPr>
              <a:t>dpowiedzialność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A9990F00-86A4-FF4C-B371-626769382944}"/>
              </a:ext>
            </a:extLst>
          </p:cNvPr>
          <p:cNvSpPr txBox="1"/>
          <p:nvPr/>
        </p:nvSpPr>
        <p:spPr>
          <a:xfrm>
            <a:off x="4380029" y="4497741"/>
            <a:ext cx="16701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Transparentność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E4635A9E-4374-81E3-27CA-A01D3D742DAA}"/>
              </a:ext>
            </a:extLst>
          </p:cNvPr>
          <p:cNvSpPr txBox="1"/>
          <p:nvPr/>
        </p:nvSpPr>
        <p:spPr>
          <a:xfrm>
            <a:off x="3232820" y="2154412"/>
            <a:ext cx="151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</a:rPr>
              <a:t>nnowacyjność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35C9D464-A3BE-E57F-0BE0-F3040161689E}"/>
              </a:ext>
            </a:extLst>
          </p:cNvPr>
          <p:cNvSpPr txBox="1"/>
          <p:nvPr/>
        </p:nvSpPr>
        <p:spPr>
          <a:xfrm>
            <a:off x="6214360" y="3545844"/>
            <a:ext cx="11993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N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iezawodność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185651BA-5FB4-1401-5EEF-F2B63CDECCA2}"/>
              </a:ext>
            </a:extLst>
          </p:cNvPr>
          <p:cNvSpPr txBox="1"/>
          <p:nvPr/>
        </p:nvSpPr>
        <p:spPr>
          <a:xfrm>
            <a:off x="6241554" y="2123634"/>
            <a:ext cx="9479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b="1" dirty="0">
                <a:solidFill>
                  <a:schemeClr val="accent1">
                    <a:lumMod val="75000"/>
                  </a:schemeClr>
                </a:solidFill>
              </a:rPr>
              <a:t>F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</a:rPr>
              <a:t>achowość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BBAD8E77-0CCB-A371-A68E-D4813253B1F6}"/>
              </a:ext>
            </a:extLst>
          </p:cNvPr>
          <p:cNvSpPr txBox="1"/>
          <p:nvPr/>
        </p:nvSpPr>
        <p:spPr>
          <a:xfrm>
            <a:off x="2987472" y="3595940"/>
            <a:ext cx="14223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b="1" dirty="0">
                <a:solidFill>
                  <a:schemeClr val="accent1">
                    <a:lumMod val="75000"/>
                  </a:schemeClr>
                </a:solidFill>
              </a:rPr>
              <a:t>O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</a:rPr>
              <a:t>dpowiedzialność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A30F9629-F995-E886-4179-C090DDBAB35B}"/>
              </a:ext>
            </a:extLst>
          </p:cNvPr>
          <p:cNvSpPr txBox="1"/>
          <p:nvPr/>
        </p:nvSpPr>
        <p:spPr>
          <a:xfrm>
            <a:off x="6292499" y="4559296"/>
            <a:ext cx="546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b="1" dirty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</a:rPr>
              <a:t>tyka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BA1EBA25-3FA4-C1F2-F65C-083A75898229}"/>
              </a:ext>
            </a:extLst>
          </p:cNvPr>
          <p:cNvSpPr txBox="1"/>
          <p:nvPr/>
        </p:nvSpPr>
        <p:spPr>
          <a:xfrm>
            <a:off x="3109928" y="4640999"/>
            <a:ext cx="13113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b="1" dirty="0">
                <a:solidFill>
                  <a:schemeClr val="accent1">
                    <a:lumMod val="75000"/>
                  </a:schemeClr>
                </a:solidFill>
              </a:rPr>
              <a:t>T</a:t>
            </a:r>
            <a:r>
              <a:rPr lang="pl-PL" sz="1200" dirty="0">
                <a:solidFill>
                  <a:schemeClr val="accent1">
                    <a:lumMod val="75000"/>
                  </a:schemeClr>
                </a:solidFill>
              </a:rPr>
              <a:t>ransparentność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70E4E736-88CA-9853-DAEA-2DC0B783A508}"/>
              </a:ext>
            </a:extLst>
          </p:cNvPr>
          <p:cNvSpPr txBox="1"/>
          <p:nvPr/>
        </p:nvSpPr>
        <p:spPr>
          <a:xfrm>
            <a:off x="8073598" y="651858"/>
            <a:ext cx="3483401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kern="100" dirty="0">
                <a:solidFill>
                  <a:schemeClr val="bg1"/>
                </a:solidFill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</a:t>
            </a:r>
            <a:r>
              <a:rPr lang="pl-PL" sz="1400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pl-PL" sz="1400" i="1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Innowacyjność</a:t>
            </a:r>
            <a:r>
              <a:rPr lang="pl-PL" sz="1400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Stawiamy na nowoczesne rozwiązania technologiczne, które są wydajne i trwałe.</a:t>
            </a:r>
            <a:br>
              <a:rPr lang="pl-PL" sz="1400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</a:t>
            </a:r>
            <a:r>
              <a:rPr lang="pl-PL" sz="1400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pl-PL" sz="1400" i="1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Niezawodność</a:t>
            </a:r>
            <a:r>
              <a:rPr lang="pl-PL" sz="1400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Każdy projekt jest opracowany z myślą o najwyższej jakości i niezawodności działania.</a:t>
            </a:r>
            <a:br>
              <a:rPr lang="pl-PL" sz="1400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</a:t>
            </a:r>
            <a:r>
              <a:rPr lang="pl-PL" sz="1400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pl-PL" sz="1400" i="1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Fachowość</a:t>
            </a:r>
            <a:r>
              <a:rPr lang="pl-PL" sz="1400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Specjalizujemy się w kompleksowym projektowaniu, bazując na doświadczeniu i wiedzy technicznej.</a:t>
            </a:r>
            <a:br>
              <a:rPr lang="pl-PL" sz="1400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</a:t>
            </a:r>
            <a:r>
              <a:rPr lang="pl-PL" sz="1400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pl-PL" sz="1400" i="1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Odpowiedzialność</a:t>
            </a:r>
            <a:r>
              <a:rPr lang="pl-PL" sz="1400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Nasze działania są zgodne z normami i przepisami, by zapewnić produkcje bezpiecznej żywności  oraz bezpieczne środowisko pracy.</a:t>
            </a:r>
            <a:br>
              <a:rPr lang="pl-PL" sz="1400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</a:t>
            </a:r>
            <a:r>
              <a:rPr lang="pl-PL" sz="1400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pl-PL" sz="1400" i="1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Merytoryczność</a:t>
            </a:r>
            <a:r>
              <a:rPr lang="pl-PL" sz="1400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Zapewniamy szczegółowe i przemyślane rozwiązania, które są optymalizowane dla potrzeb naszych klientów.</a:t>
            </a:r>
            <a:br>
              <a:rPr lang="pl-PL" sz="1400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</a:t>
            </a:r>
            <a:r>
              <a:rPr lang="pl-PL" sz="1400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pl-PL" sz="1400" i="1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Etyka</a:t>
            </a:r>
            <a:r>
              <a:rPr lang="pl-PL" sz="1400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Działamy zgodnie z etyką zawodową, szanując przepisy i dobro klienta.</a:t>
            </a:r>
            <a:br>
              <a:rPr lang="pl-PL" sz="1400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pl-PL" sz="1400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pl-PL" sz="1400" i="1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Adaptacja</a:t>
            </a:r>
            <a:r>
              <a:rPr lang="pl-PL" sz="1400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Dopasowujemy rozwiązania do specyficznych potrzeb klientów, uwzględniając wymagania branży spożywczej.</a:t>
            </a:r>
            <a:br>
              <a:rPr lang="pl-PL" sz="1400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l-PL" sz="1400" b="1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pl-PL" sz="1400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pl-PL" sz="1400" i="1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Transparentność</a:t>
            </a:r>
            <a:r>
              <a:rPr lang="pl-PL" sz="1400" kern="100" dirty="0">
                <a:solidFill>
                  <a:schemeClr val="bg1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Każdy etap projektu jest przejrzysty, a decyzje podejmujemy we współpracy z klientem.</a:t>
            </a:r>
          </a:p>
          <a:p>
            <a:endParaRPr lang="pl-PL" sz="1200" dirty="0"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78150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166</Words>
  <Application>Microsoft Office PowerPoint</Application>
  <PresentationFormat>Panoramiczny</PresentationFormat>
  <Paragraphs>18</Paragraphs>
  <Slides>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Aptos Narrow</vt:lpstr>
      <vt:lpstr>Arial</vt:lpstr>
      <vt:lpstr>Book Antiqua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Jerzy Podsiadło</dc:creator>
  <cp:lastModifiedBy>Jerzy Podsiadło</cp:lastModifiedBy>
  <cp:revision>1</cp:revision>
  <dcterms:created xsi:type="dcterms:W3CDTF">2024-10-30T17:52:20Z</dcterms:created>
  <dcterms:modified xsi:type="dcterms:W3CDTF">2024-10-30T18:14:25Z</dcterms:modified>
</cp:coreProperties>
</file>